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2" r:id="rId1"/>
  </p:sldMasterIdLst>
  <p:sldIdLst>
    <p:sldId id="256" r:id="rId2"/>
    <p:sldId id="257" r:id="rId3"/>
    <p:sldId id="259" r:id="rId4"/>
    <p:sldId id="271" r:id="rId5"/>
    <p:sldId id="260" r:id="rId6"/>
    <p:sldId id="261" r:id="rId7"/>
    <p:sldId id="262" r:id="rId8"/>
    <p:sldId id="263" r:id="rId9"/>
    <p:sldId id="258" r:id="rId10"/>
    <p:sldId id="268" r:id="rId11"/>
    <p:sldId id="264" r:id="rId12"/>
    <p:sldId id="265" r:id="rId13"/>
    <p:sldId id="266" r:id="rId14"/>
    <p:sldId id="272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ECB867-476B-4AE6-B4A0-97022E9BD591}" v="199" dt="2020-03-09T07:47:41.1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541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43089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02587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14580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512239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7625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516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105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134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666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444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915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958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512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874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58263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040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14667C-2B7E-419E-9C78-37626DDB11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Les 3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494322F-2BEF-4653-81ED-B09F79AF14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Klas 3 havo</a:t>
            </a:r>
          </a:p>
        </p:txBody>
      </p:sp>
    </p:spTree>
    <p:extLst>
      <p:ext uri="{BB962C8B-B14F-4D97-AF65-F5344CB8AC3E}">
        <p14:creationId xmlns:p14="http://schemas.microsoft.com/office/powerpoint/2010/main" val="3820695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B39964-1361-4401-A5B6-91C8A0212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F66307-0428-4450-ABBB-145BCBEC4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Presentatie(s)</a:t>
            </a:r>
          </a:p>
          <a:p>
            <a:r>
              <a:rPr lang="nl-NL" dirty="0"/>
              <a:t>Hoofstuk 6 </a:t>
            </a:r>
          </a:p>
          <a:p>
            <a:r>
              <a:rPr lang="nl-NL" dirty="0"/>
              <a:t>Opdrachten maken 6.2 C(wat niet af is, is huiswerk)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8B099FF-5279-4B04-A7EE-008F11275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818" y="3429000"/>
            <a:ext cx="3475348" cy="301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1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6C2AFF-2A3D-4C7E-AE9E-8CF366A4C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E4F465-AFA4-40C8-A549-864C922DD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Je kunt uitleggen wat een concrete markt is </a:t>
            </a:r>
          </a:p>
          <a:p>
            <a:r>
              <a:rPr lang="nl-NL" dirty="0"/>
              <a:t>Je kunt uitleggen wat een abstracte markt is</a:t>
            </a:r>
          </a:p>
          <a:p>
            <a:r>
              <a:rPr lang="en-US" dirty="0"/>
              <a:t>J</a:t>
            </a:r>
            <a:r>
              <a:rPr lang="nl-NL" dirty="0"/>
              <a:t>e weet de verschillen tussen een concrete en abstracte markt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946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404195-5A7D-41AB-A4D6-12D2BD450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een markt en welke markten zijn er allemaal?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60CA3C-0758-4DF3-B0A9-0B13E9C98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Ontmoetingsplaats van vragers en aanbieders waarbij een product of dienst wordt verhandeld.</a:t>
            </a:r>
          </a:p>
          <a:p>
            <a:r>
              <a:rPr lang="nl-NL" dirty="0"/>
              <a:t>Rommelmarkt</a:t>
            </a:r>
          </a:p>
          <a:p>
            <a:r>
              <a:rPr lang="nl-NL" dirty="0"/>
              <a:t>Valutamarkt</a:t>
            </a:r>
          </a:p>
          <a:p>
            <a:r>
              <a:rPr lang="nl-NL" dirty="0"/>
              <a:t>Aandelenmarkt</a:t>
            </a:r>
          </a:p>
          <a:p>
            <a:r>
              <a:rPr lang="nl-NL" dirty="0"/>
              <a:t>Arbeidsmarkt </a:t>
            </a:r>
          </a:p>
        </p:txBody>
      </p:sp>
    </p:spTree>
    <p:extLst>
      <p:ext uri="{BB962C8B-B14F-4D97-AF65-F5344CB8AC3E}">
        <p14:creationId xmlns:p14="http://schemas.microsoft.com/office/powerpoint/2010/main" val="394719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6B2FA9-DEDF-4A8B-B94E-44AE01BB2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Concreet of abstract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BB2B57-3AE1-449A-A625-82638CBD4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Concreet									Abstract</a:t>
            </a:r>
          </a:p>
          <a:p>
            <a:r>
              <a:rPr lang="nl-NL" dirty="0"/>
              <a:t>Een plaats waar je elkaar ontmoet			meer over het algemeen		</a:t>
            </a:r>
          </a:p>
          <a:p>
            <a:r>
              <a:rPr lang="nl-NL" dirty="0"/>
              <a:t>Rommelmarkt								Valutamarkt/aandelenmarkt 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3074" name="Picture 2" descr="Afbeeldingsresultaat voor schilderij concreet">
            <a:extLst>
              <a:ext uri="{FF2B5EF4-FFF2-40B4-BE49-F238E27FC236}">
                <a16:creationId xmlns:a16="http://schemas.microsoft.com/office/drawing/2014/main" id="{20C781B2-D403-4370-AE21-7D78BE31B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04" y="1397690"/>
            <a:ext cx="4011264" cy="271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beeldingsresultaat voor schilderij abstract">
            <a:extLst>
              <a:ext uri="{FF2B5EF4-FFF2-40B4-BE49-F238E27FC236}">
                <a16:creationId xmlns:a16="http://schemas.microsoft.com/office/drawing/2014/main" id="{E048B1E5-C832-41BD-8468-5AEC9B217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208" y="1473890"/>
            <a:ext cx="3287542" cy="248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48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BC6CD5-AEE8-46F5-A26C-3957666DD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Nog</a:t>
            </a:r>
            <a:r>
              <a:rPr lang="en-US" dirty="0"/>
              <a:t> </a:t>
            </a:r>
            <a:r>
              <a:rPr lang="en-US" dirty="0" err="1"/>
              <a:t>vragen</a:t>
            </a:r>
            <a:r>
              <a:rPr lang="en-US" dirty="0"/>
              <a:t> over het </a:t>
            </a:r>
            <a:r>
              <a:rPr lang="en-US" dirty="0" err="1"/>
              <a:t>huiswerk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8AB68A-9D49-4B0E-97E3-53E094093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Behandelen</a:t>
            </a:r>
            <a:r>
              <a:rPr lang="en-US" dirty="0"/>
              <a:t> van </a:t>
            </a:r>
            <a:r>
              <a:rPr lang="en-US" dirty="0" err="1"/>
              <a:t>mogelijke</a:t>
            </a:r>
            <a:r>
              <a:rPr lang="en-US" dirty="0"/>
              <a:t> </a:t>
            </a:r>
            <a:r>
              <a:rPr lang="en-US" dirty="0" err="1"/>
              <a:t>vragen</a:t>
            </a:r>
            <a:r>
              <a:rPr lang="en-US" dirty="0"/>
              <a:t> over het </a:t>
            </a:r>
            <a:r>
              <a:rPr lang="en-US" dirty="0" err="1"/>
              <a:t>huiswerk</a:t>
            </a:r>
            <a:r>
              <a:rPr lang="en-US" dirty="0"/>
              <a:t>?</a:t>
            </a:r>
          </a:p>
          <a:p>
            <a:r>
              <a:rPr lang="en-US" dirty="0" err="1"/>
              <a:t>Klassikaal</a:t>
            </a:r>
            <a:r>
              <a:rPr lang="en-US" dirty="0"/>
              <a:t> of </a:t>
            </a:r>
            <a:r>
              <a:rPr lang="en-US" dirty="0" err="1"/>
              <a:t>een</a:t>
            </a:r>
            <a:r>
              <a:rPr lang="en-US" dirty="0"/>
              <a:t> op </a:t>
            </a:r>
            <a:r>
              <a:rPr lang="en-US" dirty="0" err="1"/>
              <a:t>een</a:t>
            </a:r>
            <a:r>
              <a:rPr lang="en-US" dirty="0"/>
              <a:t>?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645EF9A-924B-49B4-B163-565BDB39E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510" y="3863788"/>
            <a:ext cx="4769223" cy="238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802499-FF5C-43CD-BCC7-1D2180650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de slag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C20B45-4488-43A6-A3E1-B04832274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Bouwstenen 6.2 onderdeel c + Extra opdrachten </a:t>
            </a:r>
          </a:p>
          <a:p>
            <a:r>
              <a:rPr lang="nl-NL" dirty="0"/>
              <a:t>6.2 onderdeel C is huiswerk</a:t>
            </a:r>
          </a:p>
        </p:txBody>
      </p:sp>
      <p:pic>
        <p:nvPicPr>
          <p:cNvPr id="1026" name="Picture 2" descr="Afbeeldingsresultaat voor doel behaald">
            <a:extLst>
              <a:ext uri="{FF2B5EF4-FFF2-40B4-BE49-F238E27FC236}">
                <a16:creationId xmlns:a16="http://schemas.microsoft.com/office/drawing/2014/main" id="{87607F4C-874F-4AEF-9496-DCBFBDF28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976" y="3016729"/>
            <a:ext cx="4677335" cy="258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43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D6C21C-D937-499F-B2E0-7DBE7CCC2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 behaald?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499BD3-8AA9-4EC8-AE44-B0CF0E8A4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Je kunt uitleggen wat een concrete markt is </a:t>
            </a:r>
          </a:p>
          <a:p>
            <a:r>
              <a:rPr lang="nl-NL" dirty="0"/>
              <a:t>Je kunt uitleggen wat een abstracte markt is</a:t>
            </a:r>
          </a:p>
          <a:p>
            <a:r>
              <a:rPr lang="en-US" dirty="0"/>
              <a:t>J</a:t>
            </a:r>
            <a:r>
              <a:rPr lang="nl-NL" dirty="0"/>
              <a:t>e weet de verschillen tussen een concrete en abstracte markt </a:t>
            </a:r>
          </a:p>
          <a:p>
            <a:r>
              <a:rPr lang="nl-NL" dirty="0"/>
              <a:t>Je kunt uitleggen wanneer een vraaglijn naar links verschuift</a:t>
            </a:r>
          </a:p>
          <a:p>
            <a:r>
              <a:rPr lang="nl-NL" dirty="0"/>
              <a:t>Je kunt uitleggen wanneer een vraaglijn naar rechts verschuift</a:t>
            </a:r>
          </a:p>
          <a:p>
            <a:r>
              <a:rPr lang="nl-NL" dirty="0"/>
              <a:t>Je kunt uitleggen wanneer een aanbodlijn naar links verschuift</a:t>
            </a:r>
          </a:p>
          <a:p>
            <a:r>
              <a:rPr lang="nl-NL" dirty="0"/>
              <a:t>Je kunt uitleggen wanneer een aanbodlijn naar rechts verschuift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409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B39964-1361-4401-A5B6-91C8A0212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F66307-0428-4450-ABBB-145BCBEC4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Presentatie(s)</a:t>
            </a:r>
          </a:p>
          <a:p>
            <a:r>
              <a:rPr lang="nl-NL" dirty="0"/>
              <a:t>Uitleg hoofdstuk 6  </a:t>
            </a:r>
          </a:p>
          <a:p>
            <a:r>
              <a:rPr lang="nl-NL" dirty="0"/>
              <a:t>Opdrachten maken 6.2 A +B (wat niet af is, is huiswerk)</a:t>
            </a:r>
          </a:p>
        </p:txBody>
      </p:sp>
    </p:spTree>
    <p:extLst>
      <p:ext uri="{BB962C8B-B14F-4D97-AF65-F5344CB8AC3E}">
        <p14:creationId xmlns:p14="http://schemas.microsoft.com/office/powerpoint/2010/main" val="141597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9AEDFF-415D-4A19-9C8A-250B2B9DD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2039B7-556F-4301-B718-27863D082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Je kunt uitleggen wanneer een vraaglijn naar links verschuift</a:t>
            </a:r>
          </a:p>
          <a:p>
            <a:r>
              <a:rPr lang="nl-NL" dirty="0"/>
              <a:t>Je kunt uitleggen wanneer een vraaglijn naar rechts verschuift</a:t>
            </a:r>
          </a:p>
          <a:p>
            <a:r>
              <a:rPr lang="nl-NL" dirty="0"/>
              <a:t>Je kunt uitleggen wanneer een aanbodlijn naar links verschuift</a:t>
            </a:r>
          </a:p>
          <a:p>
            <a:r>
              <a:rPr lang="nl-NL" dirty="0"/>
              <a:t>Je kunt uitleggen wanneer een aanbodlijn naar rechts verschuift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639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CCD431-C4E1-4BB6-A9BB-59BE8F453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 </a:t>
            </a:r>
            <a:r>
              <a:rPr lang="en-US" dirty="0" err="1"/>
              <a:t>zien</a:t>
            </a:r>
            <a:r>
              <a:rPr lang="en-US" dirty="0"/>
              <a:t> we </a:t>
            </a:r>
            <a:r>
              <a:rPr lang="en-US" dirty="0" err="1"/>
              <a:t>hier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96FFCF-37A8-4D17-8AA4-B0EF2A158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Wat is </a:t>
            </a:r>
            <a:r>
              <a:rPr lang="en-US" dirty="0" err="1"/>
              <a:t>groen</a:t>
            </a:r>
            <a:r>
              <a:rPr lang="en-US" dirty="0"/>
              <a:t>?</a:t>
            </a:r>
          </a:p>
          <a:p>
            <a:r>
              <a:rPr lang="en-US" dirty="0"/>
              <a:t>Wat is rood? 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41C5AD5-65FB-4B3A-8228-D63D16C12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540" y="1930400"/>
            <a:ext cx="6297714" cy="420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1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E69ABF-7CBA-4A76-AD18-A86B47792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Vraaglijn verschuift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E18BE2-71D7-4F6C-848D-8046F9AB3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Q</a:t>
            </a:r>
            <a:r>
              <a:rPr lang="nl-NL" baseline="-25000" dirty="0" err="1"/>
              <a:t>v</a:t>
            </a:r>
            <a:r>
              <a:rPr lang="nl-NL" dirty="0"/>
              <a:t> = -2p + 40</a:t>
            </a:r>
          </a:p>
          <a:p>
            <a:r>
              <a:rPr lang="nl-NL" dirty="0"/>
              <a:t>Factor : aantal consumenten of inkomen van de consumenten </a:t>
            </a:r>
          </a:p>
          <a:p>
            <a:r>
              <a:rPr lang="nl-NL" dirty="0"/>
              <a:t>Wat veranderd er in de formule? </a:t>
            </a:r>
          </a:p>
          <a:p>
            <a:endParaRPr lang="nl-NL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6583B8E-7F1B-46B4-B077-FC4A89A27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701"/>
            <a:ext cx="3549619" cy="340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etalingsbereidheid">
            <a:extLst>
              <a:ext uri="{FF2B5EF4-FFF2-40B4-BE49-F238E27FC236}">
                <a16:creationId xmlns:a16="http://schemas.microsoft.com/office/drawing/2014/main" id="{DD7E393A-7414-4A10-B919-FD5F41B48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19" y="3428299"/>
            <a:ext cx="3681191" cy="348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etalingsbereidheid5">
            <a:extLst>
              <a:ext uri="{FF2B5EF4-FFF2-40B4-BE49-F238E27FC236}">
                <a16:creationId xmlns:a16="http://schemas.microsoft.com/office/drawing/2014/main" id="{402A76EA-6D77-47CC-BDEA-52521CE47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810" y="3428299"/>
            <a:ext cx="3681191" cy="352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42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7715CF-7060-444C-9C0F-E6ED61180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Aanbodlijn verschuift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9803FD-05BD-47AC-9309-74D567BE2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Q</a:t>
            </a:r>
            <a:r>
              <a:rPr lang="nl-NL" baseline="-25000" dirty="0" err="1"/>
              <a:t>a</a:t>
            </a:r>
            <a:r>
              <a:rPr lang="nl-NL" dirty="0"/>
              <a:t> = 5p – 25</a:t>
            </a:r>
          </a:p>
          <a:p>
            <a:r>
              <a:rPr lang="nl-NL" dirty="0"/>
              <a:t>Factoren : aantal producenten of productiekosten (olieprijs stijgt)</a:t>
            </a:r>
          </a:p>
          <a:p>
            <a:r>
              <a:rPr lang="nl-NL" dirty="0"/>
              <a:t>Wat veranderd er in de formule? 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052" name="Picture 4" descr="aanbodlijn1b">
            <a:extLst>
              <a:ext uri="{FF2B5EF4-FFF2-40B4-BE49-F238E27FC236}">
                <a16:creationId xmlns:a16="http://schemas.microsoft.com/office/drawing/2014/main" id="{7F196568-A28C-4710-8DFA-F8272934E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833852" cy="367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anbodlijn2">
            <a:extLst>
              <a:ext uri="{FF2B5EF4-FFF2-40B4-BE49-F238E27FC236}">
                <a16:creationId xmlns:a16="http://schemas.microsoft.com/office/drawing/2014/main" id="{E780077E-61D2-458F-88C6-EDCC5005F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538" y="3428999"/>
            <a:ext cx="3833852" cy="368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anbodlijn3">
            <a:extLst>
              <a:ext uri="{FF2B5EF4-FFF2-40B4-BE49-F238E27FC236}">
                <a16:creationId xmlns:a16="http://schemas.microsoft.com/office/drawing/2014/main" id="{A4BB60B5-B53B-4635-AEE0-61EDEE422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139" y="3428998"/>
            <a:ext cx="3833851" cy="367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52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1AA156-5703-4601-9C2C-E8CD5148E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de slag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1A1E90-7C1F-40A2-94F0-1BC567DD2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Bouwstenen 6.2 onderdeel A &amp; B (Tevens ook huiswerk!)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90507EF-5E58-4FF5-9EF2-C8A273D44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765" y="3532927"/>
            <a:ext cx="5725347" cy="382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35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A5202F-DB35-437A-AC14-74447A53B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 behaald?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E86780-7606-4355-A565-2833D4E99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Je kunt uitleggen wanneer een vraaglijn naar links verschuift</a:t>
            </a:r>
          </a:p>
          <a:p>
            <a:r>
              <a:rPr lang="nl-NL" dirty="0"/>
              <a:t>Je kunt uitleggen wanneer een vraaglijn naar rechts verschuift</a:t>
            </a:r>
          </a:p>
          <a:p>
            <a:r>
              <a:rPr lang="nl-NL" dirty="0"/>
              <a:t>Je kunt uitleggen wanneer een aanbodlijn naar links verschuift</a:t>
            </a:r>
          </a:p>
          <a:p>
            <a:r>
              <a:rPr lang="nl-NL" dirty="0"/>
              <a:t>Je kunt uitleggen wanneer een aanbodlijn naar rechts verschuift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E7DED4F-6137-421B-A931-D174D7366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4012939"/>
            <a:ext cx="5836023" cy="284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84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14667C-2B7E-419E-9C78-37626DDB11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Les 4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494322F-2BEF-4653-81ED-B09F79AF14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Klas 3 havo</a:t>
            </a:r>
          </a:p>
        </p:txBody>
      </p:sp>
    </p:spTree>
    <p:extLst>
      <p:ext uri="{BB962C8B-B14F-4D97-AF65-F5344CB8AC3E}">
        <p14:creationId xmlns:p14="http://schemas.microsoft.com/office/powerpoint/2010/main" val="267994621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85</TotalTime>
  <Words>291</Words>
  <Application>Microsoft Office PowerPoint</Application>
  <PresentationFormat>Breedbeeld</PresentationFormat>
  <Paragraphs>69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Trebuchet MS</vt:lpstr>
      <vt:lpstr>Wingdings 3</vt:lpstr>
      <vt:lpstr>Facet</vt:lpstr>
      <vt:lpstr>Les 3</vt:lpstr>
      <vt:lpstr>Planning</vt:lpstr>
      <vt:lpstr>Doel</vt:lpstr>
      <vt:lpstr>Wat zien we hier?</vt:lpstr>
      <vt:lpstr>Vraaglijn verschuift</vt:lpstr>
      <vt:lpstr>Aanbodlijn verschuift </vt:lpstr>
      <vt:lpstr>Aan de slag </vt:lpstr>
      <vt:lpstr>Doel behaald?</vt:lpstr>
      <vt:lpstr>Les 4</vt:lpstr>
      <vt:lpstr>Planning</vt:lpstr>
      <vt:lpstr>Doel</vt:lpstr>
      <vt:lpstr>Wat is een markt en welke markten zijn er allemaal?</vt:lpstr>
      <vt:lpstr>Concreet of abstract </vt:lpstr>
      <vt:lpstr>Nog vragen over het huiswerk?</vt:lpstr>
      <vt:lpstr>Aan de slag </vt:lpstr>
      <vt:lpstr>Doel behaald?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3</dc:title>
  <dc:creator>Gebruiker</dc:creator>
  <cp:lastModifiedBy>Lenie Vendelmans</cp:lastModifiedBy>
  <cp:revision>26</cp:revision>
  <dcterms:created xsi:type="dcterms:W3CDTF">2020-03-06T21:53:52Z</dcterms:created>
  <dcterms:modified xsi:type="dcterms:W3CDTF">2020-03-19T15:11:12Z</dcterms:modified>
</cp:coreProperties>
</file>